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171450" ty="0" sx="100000" sy="100000" flip="xy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5C1B-B2F2-409E-9708-9FE25DF6FAA1}" type="datetimeFigureOut">
              <a:rPr lang="pt-BR" smtClean="0"/>
              <a:pPr/>
              <a:t>31/08/2011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5B90B-AF71-424E-A770-4A7D98A4BB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-YUOpzz9KsIo/Svldrv__u7I/AAAAAAAAF1w/c_mXQ-giWCk/s512/Meu%252520amigo%252520dinossau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5032"/>
            <a:ext cx="6572296" cy="64602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5.googleusercontent.com/-otzI0J3EJz0/SvleBHy3cdI/AAAAAAAAF2c/qMyDk-v4BEk/s512/Meu%252520amigo%252520dinossauro%25252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286676" cy="624413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6.googleusercontent.com/-vcLHnwGVEiQ/SvleDerfR5I/AAAAAAAAF2k/LNvDZtjR7Yg/s512/Meu%252520amigo%252520dinossauro%25252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358114" cy="63817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lh3.googleusercontent.com/-YnXSsYjUfaI/SvleF4CC58I/AAAAAAAAF2o/1tDaCK4Kc_s/s512/Meu%252520amigo%252520dinossauro%25252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358114" cy="649516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h5.googleusercontent.com/-p5BzZcpd-UY/SvleIb4-duI/AAAAAAAAF2s/mGCU6heSt_8/s512/Meu%252520amigo%252520dinossauro%25252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072362" cy="646221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lh6.googleusercontent.com/-ye6qir1V6Qw/SvleKyRJpCI/AAAAAAAAF2w/IAVi25npFyY/s512/Meu%252520amigo%252520dinossauro%25252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5228"/>
            <a:ext cx="7358114" cy="647704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lh3.googleusercontent.com/-7GtUcUu8WnM/SvleN6_iRDI/AAAAAAAAF20/bZWkUUP3R9M/s512/Meu%252520amigo%252520dinossauro%25252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0477"/>
            <a:ext cx="7643866" cy="645323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h3.googleusercontent.com/-c5yWn85h11I/SvleQN-Jj0I/AAAAAAAAF24/6Qis-CKWHMQ/s512/Meu%252520amigo%252520dinossauro%25252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14"/>
            <a:ext cx="8215370" cy="63817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lh5.googleusercontent.com/-lnKjrNuHnHk/SvleSnE5fLI/AAAAAAAAF28/Bc0Yh-au_SA/s512/Meu%252520amigo%252520dinossauro%25252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6664"/>
            <a:ext cx="8072494" cy="628654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lh3.googleusercontent.com/-nL9jigGAyxE/SvleVdFUlkI/AAAAAAAAF3A/_gHh2eD6izs/s512/Meu%252520amigo%252520dinossauro%25252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7286676" cy="628654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6.googleusercontent.com/-6JbiR7VMl9o/SvldtB2ErcI/AAAAAAAAF10/KssHOIDrxbI/s512/Meu%252520amigo%252520dinossauro%25252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215238" cy="637452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-2urjmgIjeMo/SvldvrmDG8I/AAAAAAAAF14/LZWgPCUgLrw/s512/Meu%252520amigo%252520dinossauro%25252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286676" cy="638179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6.googleusercontent.com/-Aztb_TKfnZQ/SvldxlTaDCI/AAAAAAAAF18/TvBglNw4JvI/s512/Meu%252520amigo%252520dinossauro%25252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858180" cy="647704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6.googleusercontent.com/-aXlGi6zulyI/Svld0KMIjlI/AAAAAAAAF2I/KcElNUcpBwE/s512/Meu%252520amigo%252520dinossauro%25252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000924" cy="628654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-7WmWY2O_hAA/Svld2LA8IPI/AAAAAAAAF2M/Qe3aAygmzgk/s512/Meu%252520amigo%252520dinossauro%25252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0477"/>
            <a:ext cx="6929486" cy="619129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-JEXM2IMNKKc/Svld4TNARFI/AAAAAAAAF2Q/ewBvPo1eIzY/s512/Meu%252520amigo%252520dinossauro%25252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0478"/>
            <a:ext cx="7215238" cy="63817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-zhaJMGCBZ4A/Svld6lsvHZI/AAAAAAAAF2U/Pis-9PwrP1E/s512/Meu%252520amigo%252520dinossauro%25252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143800" cy="633417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rZW3XDtSppM/Svld-DJp6QI/AAAAAAAAF2Y/vz90Pjp8tjc/s512/Meu%252520amigo%252520dinossauro%25252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14"/>
            <a:ext cx="7215238" cy="63817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Apresentação na tela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supervisaob</dc:creator>
  <cp:lastModifiedBy>supervisaob</cp:lastModifiedBy>
  <cp:revision>2</cp:revision>
  <dcterms:created xsi:type="dcterms:W3CDTF">2011-08-04T13:06:18Z</dcterms:created>
  <dcterms:modified xsi:type="dcterms:W3CDTF">2011-08-31T12:34:05Z</dcterms:modified>
</cp:coreProperties>
</file>