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6858000" cy="9144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261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0ACC4-307E-4666-BCD9-D73F7FD263F4}" type="datetimeFigureOut">
              <a:rPr lang="pt-BR" smtClean="0"/>
              <a:pPr/>
              <a:t>22/08/2011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57A2E-39EF-4E8C-A9B5-28AB0E56C97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2"/>
            <a:ext cx="274320" cy="913927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>
          <a:xfrm>
            <a:off x="232169" y="907303"/>
            <a:ext cx="34290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01805" y="907303"/>
            <a:ext cx="20574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187515" y="907303"/>
            <a:ext cx="6858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ângulo 41"/>
          <p:cNvSpPr/>
          <p:nvPr/>
        </p:nvSpPr>
        <p:spPr>
          <a:xfrm>
            <a:off x="166326" y="907303"/>
            <a:ext cx="6858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5791200"/>
            <a:ext cx="5829300" cy="2633472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685800" y="3779520"/>
            <a:ext cx="5829300" cy="201168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191468" y="6729859"/>
            <a:ext cx="54864" cy="22555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ângulo 64"/>
          <p:cNvSpPr/>
          <p:nvPr/>
        </p:nvSpPr>
        <p:spPr>
          <a:xfrm>
            <a:off x="191468" y="6395759"/>
            <a:ext cx="54864" cy="3048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ângulo 65"/>
          <p:cNvSpPr/>
          <p:nvPr/>
        </p:nvSpPr>
        <p:spPr>
          <a:xfrm>
            <a:off x="191468" y="6183580"/>
            <a:ext cx="54864" cy="18288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ângulo 66"/>
          <p:cNvSpPr/>
          <p:nvPr/>
        </p:nvSpPr>
        <p:spPr>
          <a:xfrm>
            <a:off x="191468" y="6056745"/>
            <a:ext cx="54864" cy="9753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0ACC4-307E-4666-BCD9-D73F7FD263F4}" type="datetimeFigureOut">
              <a:rPr lang="pt-BR" smtClean="0"/>
              <a:pPr/>
              <a:t>22/08/2011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57A2E-39EF-4E8C-A9B5-28AB0E56C9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485900" cy="7802033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66186"/>
            <a:ext cx="4400550" cy="78020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0ACC4-307E-4666-BCD9-D73F7FD263F4}" type="datetimeFigureOut">
              <a:rPr lang="pt-BR" smtClean="0"/>
              <a:pPr/>
              <a:t>22/08/2011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57A2E-39EF-4E8C-A9B5-28AB0E56C9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0ACC4-307E-4666-BCD9-D73F7FD263F4}" type="datetimeFigureOut">
              <a:rPr lang="pt-BR" smtClean="0"/>
              <a:pPr/>
              <a:t>22/08/2011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57A2E-39EF-4E8C-A9B5-28AB0E56C9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3621714" y="1431851"/>
            <a:ext cx="3241602" cy="772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280475" y="0"/>
            <a:ext cx="4135902" cy="882044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2146446" y="2324843"/>
            <a:ext cx="5486400" cy="8915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4457700" y="0"/>
            <a:ext cx="2057400" cy="5689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4457700" y="5689600"/>
            <a:ext cx="2400300" cy="1524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4457700" y="0"/>
            <a:ext cx="1028700" cy="5689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4461273" y="5662085"/>
            <a:ext cx="1568053" cy="34819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4457700" y="5689600"/>
            <a:ext cx="1200150" cy="3454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4457700" y="1828800"/>
            <a:ext cx="2400300" cy="386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4457700" y="2336800"/>
            <a:ext cx="2400300" cy="3352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742950" y="5689600"/>
            <a:ext cx="3714750" cy="3454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400050" y="5689600"/>
            <a:ext cx="4000500" cy="3454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275118" y="3251200"/>
            <a:ext cx="4229100" cy="2438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275118" y="2844800"/>
            <a:ext cx="4229100" cy="2844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3429000" y="5689600"/>
            <a:ext cx="1028700" cy="3454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177" y="1802229"/>
            <a:ext cx="4288536" cy="1303315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0ACC4-307E-4666-BCD9-D73F7FD263F4}" type="datetimeFigureOut">
              <a:rPr lang="pt-BR" smtClean="0"/>
              <a:pPr/>
              <a:t>22/08/2011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57A2E-39EF-4E8C-A9B5-28AB0E56C97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72370" y="536353"/>
            <a:ext cx="6377940" cy="1181687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176" y="682752"/>
            <a:ext cx="6117336" cy="103632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278654" y="907303"/>
            <a:ext cx="20574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308332" y="907303"/>
            <a:ext cx="20574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336338" y="907303"/>
            <a:ext cx="6858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H="1">
            <a:off x="357527" y="907303"/>
            <a:ext cx="6858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75359" y="907303"/>
            <a:ext cx="27432" cy="48768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682752"/>
            <a:ext cx="6172200" cy="12192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8258" y="2360669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91508" y="2360669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0ACC4-307E-4666-BCD9-D73F7FD263F4}" type="datetimeFigureOut">
              <a:rPr lang="pt-BR" smtClean="0"/>
              <a:pPr/>
              <a:t>22/08/2011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57A2E-39EF-4E8C-A9B5-28AB0E56C9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536354"/>
            <a:ext cx="6650310" cy="1181687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618" y="682752"/>
            <a:ext cx="5829300" cy="12192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413000"/>
            <a:ext cx="3030141" cy="853016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3483769" y="2413000"/>
            <a:ext cx="3031331" cy="853016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42900" y="3278716"/>
            <a:ext cx="3030141" cy="5279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3278716"/>
            <a:ext cx="3031331" cy="5279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0ACC4-307E-4666-BCD9-D73F7FD263F4}" type="datetimeFigureOut">
              <a:rPr lang="pt-BR" smtClean="0"/>
              <a:pPr/>
              <a:t>22/08/2011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57A2E-39EF-4E8C-A9B5-28AB0E56C97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5843" y="907303"/>
            <a:ext cx="34290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35479" y="907303"/>
            <a:ext cx="20574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1189" y="907303"/>
            <a:ext cx="6858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907303"/>
            <a:ext cx="6858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12328" y="907303"/>
            <a:ext cx="20574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42006" y="907303"/>
            <a:ext cx="20574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170012" y="907303"/>
            <a:ext cx="6858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 flipH="1">
            <a:off x="191201" y="907303"/>
            <a:ext cx="6858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09033" y="907303"/>
            <a:ext cx="27432" cy="48768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82752"/>
            <a:ext cx="5829300" cy="12192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0ACC4-307E-4666-BCD9-D73F7FD263F4}" type="datetimeFigureOut">
              <a:rPr lang="pt-BR" smtClean="0"/>
              <a:pPr/>
              <a:t>22/08/2011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57A2E-39EF-4E8C-A9B5-28AB0E56C9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0ACC4-307E-4666-BCD9-D73F7FD263F4}" type="datetimeFigureOut">
              <a:rPr lang="pt-BR" smtClean="0"/>
              <a:pPr/>
              <a:t>22/08/2011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57A2E-39EF-4E8C-A9B5-28AB0E56C9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364067"/>
            <a:ext cx="6172200" cy="154940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14350" y="1913467"/>
            <a:ext cx="1885950" cy="6096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571750" y="1913467"/>
            <a:ext cx="4114800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0ACC4-307E-4666-BCD9-D73F7FD263F4}" type="datetimeFigureOut">
              <a:rPr lang="pt-BR" smtClean="0"/>
              <a:pPr/>
              <a:t>22/08/2011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57A2E-39EF-4E8C-A9B5-28AB0E56C9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76024" y="1"/>
            <a:ext cx="6583680" cy="2504049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272396" y="2513371"/>
            <a:ext cx="6586967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6347214" y="1663069"/>
            <a:ext cx="177017" cy="96350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685800" y="588336"/>
            <a:ext cx="5143500" cy="935665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76024" y="2525042"/>
            <a:ext cx="6583680" cy="661352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85800" y="1533525"/>
            <a:ext cx="5143500" cy="9144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6461514" y="1866269"/>
            <a:ext cx="177017" cy="96350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6201344" y="2003820"/>
            <a:ext cx="177017" cy="96350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857750" y="74000"/>
            <a:ext cx="1600200" cy="486833"/>
          </a:xfrm>
        </p:spPr>
        <p:txBody>
          <a:bodyPr/>
          <a:lstStyle>
            <a:extLst/>
          </a:lstStyle>
          <a:p>
            <a:fld id="{5C50ACC4-307E-4666-BCD9-D73F7FD263F4}" type="datetimeFigureOut">
              <a:rPr lang="pt-BR" smtClean="0"/>
              <a:pPr/>
              <a:t>22/08/2011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85800" y="74000"/>
            <a:ext cx="4171950" cy="486833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57950" y="74000"/>
            <a:ext cx="342900" cy="486833"/>
          </a:xfrm>
        </p:spPr>
        <p:txBody>
          <a:bodyPr/>
          <a:lstStyle>
            <a:extLst/>
          </a:lstStyle>
          <a:p>
            <a:fld id="{16157A2E-39EF-4E8C-A9B5-28AB0E56C9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7000"/>
            <a:lum/>
          </a:blip>
          <a:srcRect/>
          <a:tile tx="0" ty="0" sx="100000" sy="100000" flip="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2"/>
            <a:ext cx="274320" cy="913927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91468" y="6729859"/>
            <a:ext cx="54864" cy="22555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91468" y="6395759"/>
            <a:ext cx="54864" cy="3048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91468" y="6183580"/>
            <a:ext cx="54864" cy="18288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91468" y="6056745"/>
            <a:ext cx="54864" cy="9753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232169" y="907303"/>
            <a:ext cx="34290" cy="48768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01805" y="907303"/>
            <a:ext cx="20574" cy="48768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187515" y="907303"/>
            <a:ext cx="6858" cy="48768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166326" y="907303"/>
            <a:ext cx="6858" cy="48768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85800" y="682752"/>
            <a:ext cx="5829300" cy="12192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85800" y="2378080"/>
            <a:ext cx="5829300" cy="6096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857750" y="8555568"/>
            <a:ext cx="16002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C50ACC4-307E-4666-BCD9-D73F7FD263F4}" type="datetimeFigureOut">
              <a:rPr lang="pt-BR" smtClean="0"/>
              <a:pPr/>
              <a:t>22/08/2011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85800" y="8555568"/>
            <a:ext cx="417195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457950" y="8555568"/>
            <a:ext cx="3429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6157A2E-39EF-4E8C-A9B5-28AB0E56C9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6.googleusercontent.com/-Txbb6M-I7kI/TO2Fa9u9lZI/AAAAAAAAFEs/NgxMH23mGjM/s512/capa%252520florest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194613"/>
            <a:ext cx="6357981" cy="85922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lh3.googleusercontent.com/-g4nlrCSbmk4/TO2FsS4o9uI/AAAAAAAAFEs/tzfk5Jx1LlE/s512/pp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397285"/>
            <a:ext cx="6143667" cy="821787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lh5.googleusercontent.com/-9tuVpJFhpbQ/TO2Fu2hgV0I/AAAAAAAAFEs/iB3wTB05MDQ/s512/pp12%252520e%25252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476222"/>
            <a:ext cx="6143668" cy="819155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lh6.googleusercontent.com/-zWpHW4Edqjc/TO2Fw4ldu5I/AAAAAAAAFEs/G3iZw1Z1qIg/s512/pp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04" y="301288"/>
            <a:ext cx="5929354" cy="851082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lh5.googleusercontent.com/-Be6Ah8bnXWU/TO2FyxRErYI/AAAAAAAAFEs/kTL6VwDso2g/s512/pp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207693"/>
            <a:ext cx="6143668" cy="846008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lh6.googleusercontent.com/-p75nJXkPsp0/TO2F0mfWCXI/AAAAAAAAFEs/RYpcFRSobHE/s512/pp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04" y="248709"/>
            <a:ext cx="6000792" cy="87783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lh4.googleusercontent.com/-iJILbxc2w4w/TO2F2hQIWvI/AAAAAAAAFEs/g6ggWigiiFA/s512/pp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42" y="426672"/>
            <a:ext cx="5929354" cy="841286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lh3.googleusercontent.com/-03cvz2d4Kqk/TO2F45pW_fI/AAAAAAAAFEs/j4yo69bjYR8/s512/pp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04" y="80648"/>
            <a:ext cx="5929354" cy="884185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lh5.googleusercontent.com/-w32kzlMSwSw/TO2F6vJdadI/AAAAAAAAFEs/teKSgrPKeiY/s512/pp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214282"/>
            <a:ext cx="5857916" cy="86764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lh5.googleusercontent.com/-HBDye29b45o/TO2F8B4L-PI/AAAAAAAAFEs/_RQ00meq9jg/s512/pp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357158"/>
            <a:ext cx="6072230" cy="856554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lh4.googleusercontent.com/-it3PGSCie5A/TO2F9wn3UpI/AAAAAAAAFEs/9_x2EOgm5mk/s512/pp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04" y="163769"/>
            <a:ext cx="5929353" cy="867577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4.googleusercontent.com/-nPrXnn6IXAw/TO2FcIo6HTI/AAAAAAAAFEs/nD4p9Qgl3AU/s512/pp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221605"/>
            <a:ext cx="6143668" cy="83757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lh5.googleusercontent.com/-QnNQjU0bk4M/TO2F_4v8n8I/AAAAAAAAFEs/GgvmptE_4Hk/s512/pp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04" y="214282"/>
            <a:ext cx="6143668" cy="853090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lh3.googleusercontent.com/-7a2CCK6CeKM/TO2GB6ji6mI/AAAAAAAAFEs/0yvFt5si4-w/s512/capa%252520floresta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04" y="327134"/>
            <a:ext cx="5857916" cy="834892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5.googleusercontent.com/-5vK5fM8pY4g/TO2FeE6HdtI/AAAAAAAAFEs/RvT9fZ9qp8k/s512/pp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90" y="476222"/>
            <a:ext cx="6215106" cy="83116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4.googleusercontent.com/-4mYvBZzIDt4/TO2Ffwl7qyI/AAAAAAAAFEs/zA01xbRQarI/s512/pp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183628"/>
            <a:ext cx="6286543" cy="860321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6.googleusercontent.com/-POsMxfA5WHU/TO2FhuhS1uI/AAAAAAAAFEs/KpEesJBcVxs/s512/pp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214282"/>
            <a:ext cx="6286544" cy="863035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-9xP4M0fIx60/TO2FjO3sssI/AAAAAAAAFEs/Yx7j11eiK3U/s512/pp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398027"/>
            <a:ext cx="6072230" cy="84639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lh3.googleusercontent.com/-G4h6v9gm-EE/TO2FkymqikI/AAAAAAAAFEs/XyZdD13X0gg/s512/pp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428597"/>
            <a:ext cx="6143668" cy="818353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lh3.googleusercontent.com/-RRBSiJs-W2g/TO2FoDmpq0I/AAAAAAAAFEs/K1B5Dlu1P9o/s512/pp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214282"/>
            <a:ext cx="6143668" cy="86847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lh4.googleusercontent.com/-wE6bcVJ_pLw/TO2FqE0uANI/AAAAAAAAFEs/iepkqo1TdI0/s512/pp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357158"/>
            <a:ext cx="6072230" cy="858603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</TotalTime>
  <Words>0</Words>
  <Application>Microsoft Office PowerPoint</Application>
  <PresentationFormat>Apresentação na tela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Metrô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supervisaob</dc:creator>
  <cp:lastModifiedBy>supervisaob</cp:lastModifiedBy>
  <cp:revision>2</cp:revision>
  <dcterms:created xsi:type="dcterms:W3CDTF">2011-08-09T17:47:58Z</dcterms:created>
  <dcterms:modified xsi:type="dcterms:W3CDTF">2011-08-22T16:46:38Z</dcterms:modified>
</cp:coreProperties>
</file>