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9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244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4A440-032A-40B7-B1C1-5A0C380E2BE5}" type="datetimeFigureOut">
              <a:rPr lang="pt-BR" smtClean="0"/>
              <a:t>24/07/2015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54D75-B102-4F24-9E7B-A3C01A927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444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54D75-B102-4F24-9E7B-A3C01A927D8F}" type="slidenum">
              <a:rPr lang="pt-BR" smtClean="0"/>
              <a:t>7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89873-21C9-43EF-9514-338E76C24141}" type="datetimeFigureOut">
              <a:rPr lang="pt-BR" smtClean="0"/>
              <a:t>24/07/2015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17C9-9FB9-4FC9-BF8A-0338C398A4C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89873-21C9-43EF-9514-338E76C24141}" type="datetimeFigureOut">
              <a:rPr lang="pt-BR" smtClean="0"/>
              <a:t>24/07/2015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17C9-9FB9-4FC9-BF8A-0338C398A4C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89873-21C9-43EF-9514-338E76C24141}" type="datetimeFigureOut">
              <a:rPr lang="pt-BR" smtClean="0"/>
              <a:t>24/07/2015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17C9-9FB9-4FC9-BF8A-0338C398A4C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89873-21C9-43EF-9514-338E76C24141}" type="datetimeFigureOut">
              <a:rPr lang="pt-BR" smtClean="0"/>
              <a:t>24/07/2015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17C9-9FB9-4FC9-BF8A-0338C398A4C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89873-21C9-43EF-9514-338E76C24141}" type="datetimeFigureOut">
              <a:rPr lang="pt-BR" smtClean="0"/>
              <a:t>24/07/2015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17C9-9FB9-4FC9-BF8A-0338C398A4C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89873-21C9-43EF-9514-338E76C24141}" type="datetimeFigureOut">
              <a:rPr lang="pt-BR" smtClean="0"/>
              <a:t>24/07/2015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17C9-9FB9-4FC9-BF8A-0338C398A4C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89873-21C9-43EF-9514-338E76C24141}" type="datetimeFigureOut">
              <a:rPr lang="pt-BR" smtClean="0"/>
              <a:t>24/07/2015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17C9-9FB9-4FC9-BF8A-0338C398A4C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89873-21C9-43EF-9514-338E76C24141}" type="datetimeFigureOut">
              <a:rPr lang="pt-BR" smtClean="0"/>
              <a:t>24/07/2015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17C9-9FB9-4FC9-BF8A-0338C398A4C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89873-21C9-43EF-9514-338E76C24141}" type="datetimeFigureOut">
              <a:rPr lang="pt-BR" smtClean="0"/>
              <a:t>24/07/2015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17C9-9FB9-4FC9-BF8A-0338C398A4C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89873-21C9-43EF-9514-338E76C24141}" type="datetimeFigureOut">
              <a:rPr lang="pt-BR" smtClean="0"/>
              <a:t>24/07/2015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17C9-9FB9-4FC9-BF8A-0338C398A4C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89873-21C9-43EF-9514-338E76C24141}" type="datetimeFigureOut">
              <a:rPr lang="pt-BR" smtClean="0"/>
              <a:t>24/07/2015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17C9-9FB9-4FC9-BF8A-0338C398A4C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89873-21C9-43EF-9514-338E76C24141}" type="datetimeFigureOut">
              <a:rPr lang="pt-BR" smtClean="0"/>
              <a:t>24/07/2015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217C9-9FB9-4FC9-BF8A-0338C398A4CC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magem (2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magem (3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pic>
        <p:nvPicPr>
          <p:cNvPr id="1026" name="Picture 2" descr="C:\Users\Cantinho do ceu\Documents\Scanned Documents\Imagem (6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agem (3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0"/>
            <a:ext cx="531105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agem (3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0"/>
            <a:ext cx="533914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magem (4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agem (4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0"/>
            <a:ext cx="534308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agem (4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0"/>
            <a:ext cx="52993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agem (4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0"/>
            <a:ext cx="530921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agem (4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0"/>
            <a:ext cx="534100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agem (4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0"/>
            <a:ext cx="536795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agem (4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0"/>
            <a:ext cx="532053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agem (2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0"/>
            <a:ext cx="532228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agem (4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0"/>
            <a:ext cx="535325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agem (4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0"/>
            <a:ext cx="537262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agem (5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0"/>
            <a:ext cx="535945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agem (5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0"/>
            <a:ext cx="534755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agem (5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3" name="Imagem 2" descr="Imagem (5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agem (5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644008" cy="6857999"/>
          </a:xfrm>
          <a:prstGeom prst="rect">
            <a:avLst/>
          </a:prstGeom>
        </p:spPr>
      </p:pic>
      <p:pic>
        <p:nvPicPr>
          <p:cNvPr id="3" name="Imagem 2" descr="Imagem (5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agem (5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0"/>
            <a:ext cx="530668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agem (5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0"/>
            <a:ext cx="524682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agem (5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0"/>
            <a:ext cx="532184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agem (5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0"/>
            <a:ext cx="525042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agem (2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0"/>
            <a:ext cx="512626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agem (6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0"/>
            <a:ext cx="52993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agem (6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0"/>
            <a:ext cx="52993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agem (6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4816" y="0"/>
            <a:ext cx="525436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agem (3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0"/>
            <a:ext cx="529488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agem (3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0"/>
            <a:ext cx="534741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agem (3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0"/>
            <a:ext cx="527602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agem (3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0"/>
            <a:ext cx="527992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agem (3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0"/>
            <a:ext cx="532162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agem (3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0"/>
            <a:ext cx="533914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</Words>
  <Application>Microsoft Office PowerPoint</Application>
  <PresentationFormat>Apresentação na tela (4:3)</PresentationFormat>
  <Paragraphs>1</Paragraphs>
  <Slides>32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Cantinho do ceu</dc:creator>
  <cp:lastModifiedBy>Karen Viviane Leie</cp:lastModifiedBy>
  <cp:revision>4</cp:revision>
  <dcterms:created xsi:type="dcterms:W3CDTF">2012-10-24T11:01:09Z</dcterms:created>
  <dcterms:modified xsi:type="dcterms:W3CDTF">2015-07-24T12:20:59Z</dcterms:modified>
</cp:coreProperties>
</file>