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2C91D-2CC6-4A68-8BA1-D228FFD5A2E7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DE1E-DA5A-4C80-A9E5-11F34935C1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5.googleusercontent.com/-38ZC2p3Fij0/SetfbJEht1I/AAAAAAAALB8/TcTiHmIYrpA/s512/vira%252520bicho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7588"/>
            <a:ext cx="4643470" cy="6478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-A9ebleisCVA/SetgOE-YDUI/AAAAAAAALDM/gzLoVfK1TMU/s512/vira%252520bicho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8713"/>
            <a:ext cx="4429156" cy="61959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-0ig6P1aVOcQ/SetgST8EAWI/AAAAAAAALDU/I7u97q5rtpY/s512/vira%252520bicho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740" y="-19108"/>
            <a:ext cx="4584334" cy="6519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-TVjfQlKfh7g/SethHNRBCQI/AAAAAAAALD0/JhR6MH1WCCE/s512/vira%252520bicho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3242"/>
            <a:ext cx="4700596" cy="65756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4.googleusercontent.com/-Fxwur3uraAA/SethLGX8TYI/AAAAAAAALD8/_ZtChWooRNw/s512/vira%252520bicho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780" y="-38124"/>
            <a:ext cx="4748394" cy="675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lh6.googleusercontent.com/-Yd1OOA0Bdc8/SethO0ALWeI/AAAAAAAALEE/aGq-Xwa_Z3E/s512/vira%252520bicho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143" y="80280"/>
            <a:ext cx="4742893" cy="6634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3.googleusercontent.com/-hLNu9NEJ-g8/SethSm6x3kI/AAAAAAAALEM/aA-c0x1vOtM/s512/vira%252520bicho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6663" y="176156"/>
            <a:ext cx="4447039" cy="6324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5.googleusercontent.com/-CrFqLsGMQJY/SethWvbHUQI/AAAAAAAALEU/E7ipuvFl71s/s512/vira%252520bicho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75" y="237210"/>
            <a:ext cx="4630713" cy="6477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lh4.googleusercontent.com/-c-9-4lc9ksc/SethaCFgO4I/AAAAAAAALEg/ei9rS9y8wF4/s512/vira%252520bicho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3442"/>
            <a:ext cx="4714908" cy="67056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lh3.googleusercontent.com/-jOCm9E73N68/Sethd8YIMgI/AAAAAAAALEo/WBYJDoBl_sY/s512/vira%252520bicho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6248"/>
            <a:ext cx="4840744" cy="6557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3.googleusercontent.com/-W62B2FMpeKk/SethgZWW81I/AAAAAAAALEw/gj-f_eRh1ic/s512/vira%252520bicho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8850" y="104752"/>
            <a:ext cx="4597704" cy="653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-he0UzWQUgyQ/Setfd-JYBmI/AAAAAAAALCE/3P8iwLFa3XM/s512/vira%252520bicho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280"/>
            <a:ext cx="4643470" cy="6604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6.googleusercontent.com/-h9vnPQe8LoA/SethjS35jDI/AAAAAAAALE4/g_fhCTFJ6eI/s512/vira%252520bicho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3860150" cy="5400000"/>
          </a:xfrm>
          <a:prstGeom prst="rect">
            <a:avLst/>
          </a:prstGeom>
          <a:noFill/>
        </p:spPr>
      </p:pic>
      <p:pic>
        <p:nvPicPr>
          <p:cNvPr id="3" name="Picture 2" descr="https://lh4.googleusercontent.com/-f3lHMTqN6Gw/SethnE3wcwI/AAAAAAAALFA/eVRXq92_X4k/s512/vira%252520bicho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796867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lh6.googleusercontent.com/-K4DaKQbs5Vo/SethwrAEwBI/AAAAAAAALFI/FPs5OS4eL-Q/s512/vira%252520bicho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3156"/>
            <a:ext cx="4643470" cy="64957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4.googleusercontent.com/-ELGJGXmCpLw/SetfmB44aEI/AAAAAAAALCM/KQOKkfB9L_s/s512/vira%252520bicho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562"/>
            <a:ext cx="4572032" cy="6395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-DNH-eQvY4Gg/Setfv9Hcg7I/AAAAAAAALCc/mpOZFhsAmF4/s512/vira%252520bicho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692"/>
            <a:ext cx="4714908" cy="65957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6.googleusercontent.com/-4Gn-vaKU9IY/Setfy6Yv1WI/AAAAAAAALCk/x5IwWm0Yo3E/s512/vira%252520bicho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43800" cy="6483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-GFhyQ6Gmmyk/Setf2aCpOOI/AAAAAAAALCs/dlkST5UgfVc/s512/vira%252520bicho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54"/>
            <a:ext cx="4728302" cy="661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5.googleusercontent.com/-RYsKyH5g9E8/Setf5-yasQI/AAAAAAAALC0/gzdiWVHv-3Q/s512/vira%252520bicho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000792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--HrQQh5_ktw/Setf-lqK4sI/AAAAAAAALC8/xBDplQGiG8I/s512/vira%252520bicho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3296"/>
            <a:ext cx="4911902" cy="6657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-IAx95JJvpo4/SetgAuVaQSI/AAAAAAAALDE/Jwa5taywh1w/s512/vira%252520bicho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3605"/>
            <a:ext cx="4572032" cy="6502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Apresentação na tela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supervisaob</dc:creator>
  <cp:lastModifiedBy>supervisaob</cp:lastModifiedBy>
  <cp:revision>3</cp:revision>
  <dcterms:created xsi:type="dcterms:W3CDTF">2011-07-01T18:45:23Z</dcterms:created>
  <dcterms:modified xsi:type="dcterms:W3CDTF">2011-09-02T17:23:51Z</dcterms:modified>
</cp:coreProperties>
</file>