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C41E-FF2C-46AD-8894-CBA63F90B0E5}" type="datetimeFigureOut">
              <a:rPr lang="pt-BR" smtClean="0"/>
              <a:t>23/08/2011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280A-1365-4746-BA1A-C142B9AB59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C41E-FF2C-46AD-8894-CBA63F90B0E5}" type="datetimeFigureOut">
              <a:rPr lang="pt-BR" smtClean="0"/>
              <a:t>23/08/2011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280A-1365-4746-BA1A-C142B9AB59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C41E-FF2C-46AD-8894-CBA63F90B0E5}" type="datetimeFigureOut">
              <a:rPr lang="pt-BR" smtClean="0"/>
              <a:t>23/08/2011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280A-1365-4746-BA1A-C142B9AB59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C41E-FF2C-46AD-8894-CBA63F90B0E5}" type="datetimeFigureOut">
              <a:rPr lang="pt-BR" smtClean="0"/>
              <a:t>23/08/2011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280A-1365-4746-BA1A-C142B9AB59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C41E-FF2C-46AD-8894-CBA63F90B0E5}" type="datetimeFigureOut">
              <a:rPr lang="pt-BR" smtClean="0"/>
              <a:t>23/08/2011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280A-1365-4746-BA1A-C142B9AB59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C41E-FF2C-46AD-8894-CBA63F90B0E5}" type="datetimeFigureOut">
              <a:rPr lang="pt-BR" smtClean="0"/>
              <a:t>23/08/2011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280A-1365-4746-BA1A-C142B9AB59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C41E-FF2C-46AD-8894-CBA63F90B0E5}" type="datetimeFigureOut">
              <a:rPr lang="pt-BR" smtClean="0"/>
              <a:t>23/08/2011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280A-1365-4746-BA1A-C142B9AB59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C41E-FF2C-46AD-8894-CBA63F90B0E5}" type="datetimeFigureOut">
              <a:rPr lang="pt-BR" smtClean="0"/>
              <a:t>23/08/2011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280A-1365-4746-BA1A-C142B9AB59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C41E-FF2C-46AD-8894-CBA63F90B0E5}" type="datetimeFigureOut">
              <a:rPr lang="pt-BR" smtClean="0"/>
              <a:t>23/08/2011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280A-1365-4746-BA1A-C142B9AB59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C41E-FF2C-46AD-8894-CBA63F90B0E5}" type="datetimeFigureOut">
              <a:rPr lang="pt-BR" smtClean="0"/>
              <a:t>23/08/2011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280A-1365-4746-BA1A-C142B9AB59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C41E-FF2C-46AD-8894-CBA63F90B0E5}" type="datetimeFigureOut">
              <a:rPr lang="pt-BR" smtClean="0"/>
              <a:t>23/08/2011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B280A-1365-4746-BA1A-C142B9AB598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9C41E-FF2C-46AD-8894-CBA63F90B0E5}" type="datetimeFigureOut">
              <a:rPr lang="pt-BR" smtClean="0"/>
              <a:t>23/08/2011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B280A-1365-4746-BA1A-C142B9AB598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lh4.ggpht.com/_fBXupgrRS9U/SFPne391pPI/AAAAAAAAAOQ/ctgRaSb9P6I/ma%C3%A7%C3%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57166"/>
            <a:ext cx="5214974" cy="6376932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lh5.ggpht.com/_fBXupgrRS9U/SFPpy946l0I/AAAAAAAAARs/HS9N2umzty0/ma%C3%A7%C3%A3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32128"/>
            <a:ext cx="5057413" cy="651158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lh6.ggpht.com/_fBXupgrRS9U/SFPqYW3xf_I/AAAAAAAAASM/APXDPYnX1Xw/ma%C3%A7%C3%A3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46254"/>
            <a:ext cx="5305645" cy="656889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lh6.ggpht.com/_fBXupgrRS9U/SFPqk1ffsdI/AAAAAAAAASU/d5g-K2YVvbE/ma%C3%A7%C3%A3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25608"/>
            <a:ext cx="5028859" cy="65895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lh5.ggpht.com/_fBXupgrRS9U/SFPq0c7wU8I/AAAAAAAAAS0/EvTmdKrGdLQ/ma%C3%A7%C3%A3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7" y="-4464"/>
            <a:ext cx="5300859" cy="686246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lh5.ggpht.com/_fBXupgrRS9U/SFPrDTbsZWI/AAAAAAAAATU/e9assQdM4SI/ma%C3%A7%C3%A3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67126"/>
            <a:ext cx="4998984" cy="64765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h5.ggpht.com/_fBXupgrRS9U/SFPrOmyPFnI/AAAAAAAAATc/UhJ4PJh-1Rg/ma%C3%A7%C3%A3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69" y="73795"/>
            <a:ext cx="4948053" cy="656991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h6.ggpht.com/_fBXupgrRS9U/SFPrgKsqJAI/AAAAAAAAAT8/2nyVc2zBNUo/ma%C3%A7%C3%A3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99452"/>
            <a:ext cx="5360724" cy="654425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lh6.ggpht.com/_fBXupgrRS9U/SFPr8j9I5lI/AAAAAAAAAUc/Ba0xTlBWzYE/ma%C3%A7%C3%A3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0"/>
            <a:ext cx="5173715" cy="64836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lh5.ggpht.com/_fBXupgrRS9U/SFPsJLbZWJI/AAAAAAAAAU8/zZ7Dg7HrYpk/ma%C3%A7%C3%A3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70496"/>
            <a:ext cx="5357850" cy="65561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lh4.ggpht.com/_fBXupgrRS9U/SFPsVftnfdI/AAAAAAAAAVE/cudt3A-sw_k/ma%C3%A7%C3%A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7226"/>
            <a:ext cx="5235958" cy="65964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lh4.ggpht.com/_fBXupgrRS9U/SFPnz0IZuFI/AAAAAAAAAO0/wInzXNc39kA/ma%C3%A7%C3%A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60711"/>
            <a:ext cx="5214974" cy="651871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lh4.ggpht.com/_fBXupgrRS9U/SFPsjv1O25I/AAAAAAAAAVk/PhxTIv5vqac/ma%C3%A7%C3%A3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14290"/>
            <a:ext cx="4987431" cy="646371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lh4.ggpht.com/_fBXupgrRS9U/SFPsux6NDII/AAAAAAAAAVs/TB51qPK8U6M/ma%C3%A7%C3%A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22291"/>
            <a:ext cx="5000660" cy="648085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lh5.ggpht.com/_fBXupgrRS9U/SFPs6sX_ntI/AAAAAAAAAWM/OGY0jiOclEU/ma%C3%A7%C3%A3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47676"/>
            <a:ext cx="5404758" cy="649603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lh6.ggpht.com/_fBXupgrRS9U/SFPotf8xQWI/AAAAAAAAAP0/tMIbVGIW7hY/ma%C3%A7%C3%A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65954"/>
            <a:ext cx="5143536" cy="65922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lh6.ggpht.com/_fBXupgrRS9U/SFPoHMeOidI/AAAAAAAAAPU/RPAgtMNKFL4/ma%C3%A7%C3%A3%2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25406"/>
            <a:ext cx="5217326" cy="65183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lh3.ggpht.com/_fBXupgrRS9U/SFPo5PkvYUI/AAAAAAAAAP8/3APXZ8JVhU4/s512/ma%C3%A7%C3%A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35192"/>
            <a:ext cx="5214974" cy="66585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lh5.ggpht.com/_fBXupgrRS9U/SFPpF8nKkcI/AAAAAAAAAQc/m_QtJ08KdRw/ma%C3%A7%C3%A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19099"/>
            <a:ext cx="5072098" cy="655092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lh3.ggpht.com/_fBXupgrRS9U/SFPpPnzl9JI/AAAAAAAAAQk/U5earWGS2fM/ma%C3%A7%C3%A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0"/>
            <a:ext cx="5357850" cy="664529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lh5.ggpht.com/_fBXupgrRS9U/SFPpalvXpKI/AAAAAAAAARE/J5VyhEikZEI/ma%C3%A7%C3%A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14290"/>
            <a:ext cx="5257810" cy="646109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lh6.ggpht.com/_fBXupgrRS9U/SFPpngrEy6I/AAAAAAAAARM/lqhJ2MTIMMY/ma%C3%A7%C3%A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42852"/>
            <a:ext cx="5364343" cy="65564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Apresentação na tela (4:3)</PresentationFormat>
  <Paragraphs>0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supervisaob</dc:creator>
  <cp:lastModifiedBy>supervisaob</cp:lastModifiedBy>
  <cp:revision>2</cp:revision>
  <dcterms:created xsi:type="dcterms:W3CDTF">2011-08-23T15:26:30Z</dcterms:created>
  <dcterms:modified xsi:type="dcterms:W3CDTF">2011-08-23T15:41:06Z</dcterms:modified>
</cp:coreProperties>
</file>