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19C9-D7DB-487E-9322-4E7E96CE4B8D}" type="datetimeFigureOut">
              <a:rPr lang="pt-BR" smtClean="0"/>
              <a:pPr/>
              <a:t>05/09/2011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D92A-8229-4629-886D-D83BBB6B7C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19C9-D7DB-487E-9322-4E7E96CE4B8D}" type="datetimeFigureOut">
              <a:rPr lang="pt-BR" smtClean="0"/>
              <a:pPr/>
              <a:t>05/09/2011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D92A-8229-4629-886D-D83BBB6B7C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19C9-D7DB-487E-9322-4E7E96CE4B8D}" type="datetimeFigureOut">
              <a:rPr lang="pt-BR" smtClean="0"/>
              <a:pPr/>
              <a:t>05/09/2011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D92A-8229-4629-886D-D83BBB6B7C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19C9-D7DB-487E-9322-4E7E96CE4B8D}" type="datetimeFigureOut">
              <a:rPr lang="pt-BR" smtClean="0"/>
              <a:pPr/>
              <a:t>05/09/2011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D92A-8229-4629-886D-D83BBB6B7C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19C9-D7DB-487E-9322-4E7E96CE4B8D}" type="datetimeFigureOut">
              <a:rPr lang="pt-BR" smtClean="0"/>
              <a:pPr/>
              <a:t>05/09/2011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D92A-8229-4629-886D-D83BBB6B7C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19C9-D7DB-487E-9322-4E7E96CE4B8D}" type="datetimeFigureOut">
              <a:rPr lang="pt-BR" smtClean="0"/>
              <a:pPr/>
              <a:t>05/09/2011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D92A-8229-4629-886D-D83BBB6B7C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19C9-D7DB-487E-9322-4E7E96CE4B8D}" type="datetimeFigureOut">
              <a:rPr lang="pt-BR" smtClean="0"/>
              <a:pPr/>
              <a:t>05/09/2011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D92A-8229-4629-886D-D83BBB6B7C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19C9-D7DB-487E-9322-4E7E96CE4B8D}" type="datetimeFigureOut">
              <a:rPr lang="pt-BR" smtClean="0"/>
              <a:pPr/>
              <a:t>05/09/2011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D92A-8229-4629-886D-D83BBB6B7C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19C9-D7DB-487E-9322-4E7E96CE4B8D}" type="datetimeFigureOut">
              <a:rPr lang="pt-BR" smtClean="0"/>
              <a:pPr/>
              <a:t>05/09/2011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D92A-8229-4629-886D-D83BBB6B7C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19C9-D7DB-487E-9322-4E7E96CE4B8D}" type="datetimeFigureOut">
              <a:rPr lang="pt-BR" smtClean="0"/>
              <a:pPr/>
              <a:t>05/09/2011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D92A-8229-4629-886D-D83BBB6B7C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19C9-D7DB-487E-9322-4E7E96CE4B8D}" type="datetimeFigureOut">
              <a:rPr lang="pt-BR" smtClean="0"/>
              <a:pPr/>
              <a:t>05/09/2011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D92A-8229-4629-886D-D83BBB6B7C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119C9-D7DB-487E-9322-4E7E96CE4B8D}" type="datetimeFigureOut">
              <a:rPr lang="pt-BR" smtClean="0"/>
              <a:pPr/>
              <a:t>05/09/2011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FD92A-8229-4629-886D-D83BBB6B7C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-FYiRW6yBLcM/TbNbm8vkLOI/AAAAAAAAFIs/njpXs0W7wnc/s640/Image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78579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lh4.googleusercontent.com/-PvBuMlrwFA8/TbNb2aJ_RPI/AAAAAAAAFJU/inc0ktfoVQg/s640/Imagem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857232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lh6.googleusercontent.com/-eZivRyFfEKI/TbNb35hPLLI/AAAAAAAAFJY/efVsVwWqiM4/s640/Imagem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92867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lh5.googleusercontent.com/-ftdWqScF1W4/TbNb5pa7jOI/AAAAAAAAFJg/DGe0LLydjUA/s640/Imagem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92867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lh3.googleusercontent.com/-TfZnPCuFvgQ/TbNb62p41XI/AAAAAAAAFJk/VZ-CXTqD2-o/s640/Imagem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857232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lh4.googleusercontent.com/-VZWnkoWqeX0/TbNb-Qp_C1I/AAAAAAAAFJs/F5OxpSc0sNg/s640/Imagem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64291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lh3.googleusercontent.com/-MClX-lgdYe8/TbNb_1YMHaI/AAAAAAAAFJw/6ORbvI-Ipl8/s640/Imagem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7148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lh3.googleusercontent.com/-J4EkLPOiT38/TbNcBV66pcI/AAAAAAAAFJ0/hpMZnergYW0/s640/Imagem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lh5.googleusercontent.com/-ccnpbwuzuc4/TbNcDDtZXbI/AAAAAAAAFJ8/f3KL31yV1T0/s640/Imagem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0010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lh3.googleusercontent.com/-6uuBxgGyXvQ/TbNcEyFE-iI/AAAAAAAAFKA/kysSdFwOxlQ/s640/Imagem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8579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lh4.googleusercontent.com/-b7QmNzHnQVI/TbNcHLdQSQI/AAAAAAAAFKE/sHUULC7fXq8/s640/Imagem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0010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lh4.googleusercontent.com/-gKTEoookHRc/TbNbohau-II/AAAAAAAAFIw/iURBYSjDq5I/s640/Imagem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500042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lh4.googleusercontent.com/-uFeSvLrZ5Yg/TbNcIn5ebmI/AAAAAAAAFKI/aZgAgmRafQQ/s640/Imagem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7148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lh4.googleusercontent.com/-zsMXt1u9eLc/TbNcK57Z9gI/AAAAAAAAFKM/tq86IIz-Xh8/s640/Imagem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92867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lh6.googleusercontent.com/-8oa99lzru3k/TbNcMjHUFZI/AAAAAAAAFKQ/4_WvHXa6Dx4/s640/Imagem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78579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lh6.googleusercontent.com/-5_dURIteyHU/TbNbqcJhHfI/AAAAAAAAFI0/9Nfz5DBYr7A/s640/Imagem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92867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lh3.googleusercontent.com/-bGt0JxF6xnU/TbNbr0Yw1pI/AAAAAAAAFI4/PeAXNxlyIF8/s640/Imagem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857232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lh6.googleusercontent.com/-anSf7jtUUSc/TbNbt11fI3I/AAAAAAAAFI8/U9BSyVpdVnw/s640/Imagem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8579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lh6.googleusercontent.com/-43cD3jZdpso/TbNbvXyp2dI/AAAAAAAAFJA/3KJovCStVXs/s640/Imagem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214422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lh4.googleusercontent.com/-DiZBHrdnDV8/TbNbxUvnslI/AAAAAAAAFJI/jmNRsUjVBnk/s640/Imagem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7154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lh5.googleusercontent.com/-xMajsLCa5vM/TbNby9pqzHI/AAAAAAAAFJM/SYi1Shegvss/s640/Imagem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1435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lh5.googleusercontent.com/-4xbfPWn54jE/TbNb04MigNI/AAAAAAAAFJQ/KKXwFNJw73c/s640/Imagem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78579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Apresentação na tela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supervisaob</dc:creator>
  <cp:lastModifiedBy>supervisaob</cp:lastModifiedBy>
  <cp:revision>4</cp:revision>
  <dcterms:created xsi:type="dcterms:W3CDTF">2011-07-21T18:52:11Z</dcterms:created>
  <dcterms:modified xsi:type="dcterms:W3CDTF">2011-09-05T17:23:46Z</dcterms:modified>
</cp:coreProperties>
</file>